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5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6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76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74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7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87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7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7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1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9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ABC5-21C5-4E15-8D58-E7E7855DEC41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6C8D9-CB6E-4F21-94C1-AFA3CC04B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8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30"/>
            <a:ext cx="9144000" cy="686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756" y="3720601"/>
            <a:ext cx="8964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УВАЖАЕМЫЕ КОЛЛЕГИ!</a:t>
            </a:r>
          </a:p>
          <a:p>
            <a:endParaRPr lang="ru-RU" sz="2400" b="1" dirty="0" smtClean="0">
              <a:ln>
                <a:solidFill>
                  <a:srgbClr val="00B050"/>
                </a:solidFill>
              </a:ln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        Желаем вам на Новый год всех радостей на свете,</a:t>
            </a:r>
          </a:p>
          <a:p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        Здоровья на сто лет вперед  и  вам и вашим детям.</a:t>
            </a:r>
          </a:p>
          <a:p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       Пусть счастье в будущем году Вам будет чудным даром,</a:t>
            </a:r>
          </a:p>
          <a:p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       А слезы, скуку и беду оставьте лучше в старом!</a:t>
            </a:r>
          </a:p>
          <a:p>
            <a:endParaRPr lang="ru-RU" sz="2400" b="1" dirty="0" smtClean="0">
              <a:ln>
                <a:solidFill>
                  <a:srgbClr val="00B050"/>
                </a:solidFill>
              </a:ln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Коллектив страховой компании «ИНСОТЭК»</a:t>
            </a:r>
          </a:p>
        </p:txBody>
      </p:sp>
    </p:spTree>
    <p:extLst>
      <p:ext uri="{BB962C8B-B14F-4D97-AF65-F5344CB8AC3E}">
        <p14:creationId xmlns:p14="http://schemas.microsoft.com/office/powerpoint/2010/main" val="1552799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Керим</dc:creator>
  <cp:lastModifiedBy>Керим</cp:lastModifiedBy>
  <cp:revision>2</cp:revision>
  <dcterms:created xsi:type="dcterms:W3CDTF">2014-12-27T12:21:44Z</dcterms:created>
  <dcterms:modified xsi:type="dcterms:W3CDTF">2014-12-27T12:39:36Z</dcterms:modified>
</cp:coreProperties>
</file>